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28198-84C0-44B8-B198-04DC596FBBE6}" v="3" dt="2023-11-02T10:34:20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1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EF0BF77-16A6-05EE-B021-BECC7A2628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18C09D-56CC-EC01-905C-73406C1C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9AA0-6F2C-45D3-8063-664B2D58A3D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A8FFF-52F9-2943-2534-494384527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401A6B-D03F-2775-FB7E-0A24D2C91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745B-A430-4EF0-8D46-14394E4D8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7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1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04E1-4957-8908-17A5-EB9015AA446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81864" y="2504783"/>
            <a:ext cx="2519119" cy="22525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  <p:sp>
        <p:nvSpPr>
          <p:cNvPr id="2" name="Espace réservé du texte 9">
            <a:extLst>
              <a:ext uri="{FF2B5EF4-FFF2-40B4-BE49-F238E27FC236}">
                <a16:creationId xmlns:a16="http://schemas.microsoft.com/office/drawing/2014/main" id="{E31B8B77-C9B7-07F6-57C5-494BFB4B0D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1687" y="4021813"/>
            <a:ext cx="5086722" cy="2319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Montserrat" panose="00000500000000000000" pitchFamily="50" charset="0"/>
              </a:defRPr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19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32AB8-0FD5-EF27-F054-5150D41A59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9677" y="300282"/>
            <a:ext cx="5052646" cy="5701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D85AB-F285-CC41-2CD5-B54B7DCECA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09417"/>
            <a:ext cx="9144000" cy="41879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304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mag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4F8308A-C317-ED1F-DE2B-3DC68A776C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72160"/>
            <a:ext cx="3932237" cy="1285240"/>
          </a:xfrm>
          <a:prstGeom prst="rect">
            <a:avLst/>
          </a:prstGeom>
        </p:spPr>
        <p:txBody>
          <a:bodyPr anchor="b"/>
          <a:lstStyle>
            <a:lvl1pPr>
              <a:defRPr sz="32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9AD969E3-690E-B07D-B011-5E9DDCD03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70000"/>
            <a:ext cx="6172200" cy="4591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72D60E97-A781-AB54-E064-6D488927B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599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2B811F-61C6-FD5C-011E-73DE9A3EA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E557EC-CFCF-BD39-8F25-8349C7021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FDB0DE-0C91-4197-874E-E1DD69397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8553BE-1F37-FCA0-5F9D-B207C802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0B60DB06-1549-CCCF-604D-7D7504180B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01520" y="365125"/>
            <a:ext cx="8798560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27013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2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A50B4-62B3-1F37-3EB3-666642D271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01520" y="365125"/>
            <a:ext cx="8798560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6FC14-85CE-1D9D-9F08-59116E9C6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AF5F50-BE9D-564F-F3F9-8C754C205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8955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0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60" r:id="rId4"/>
    <p:sldLayoutId id="2147483659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-jean.barlatier@edhec.ed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franck.debane@edhec.com" TargetMode="External"/><Relationship Id="rId4" Type="http://schemas.openxmlformats.org/officeDocument/2006/relationships/hyperlink" Target="mailto:/franck.debane@edhec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6700D34-B036-5830-AAC4-563EADD7A05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1929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1889-5B09-651B-BBD2-A63000E5A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[Notes for managers]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95C979-58E8-DD8D-0393-E4CA26D1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734" y="1474985"/>
            <a:ext cx="7250723" cy="4187947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Deadline for identification of managers and topic: </a:t>
            </a:r>
            <a:r>
              <a:rPr lang="fr-FR" b="1" dirty="0" err="1"/>
              <a:t>November</a:t>
            </a:r>
            <a:r>
              <a:rPr lang="fr-FR" b="1"/>
              <a:t> 2024</a:t>
            </a:r>
            <a:br>
              <a:rPr lang="fr-FR" dirty="0"/>
            </a:br>
            <a:r>
              <a:rPr lang="fr-FR" dirty="0"/>
              <a:t>Deadline for validation of the Brief: </a:t>
            </a:r>
            <a:r>
              <a:rPr lang="fr-FR" b="1" dirty="0" err="1"/>
              <a:t>December</a:t>
            </a:r>
            <a:r>
              <a:rPr lang="fr-FR" b="1" dirty="0"/>
              <a:t> 2024</a:t>
            </a:r>
            <a:br>
              <a:rPr lang="fr-FR" dirty="0"/>
            </a:br>
            <a:r>
              <a:rPr lang="fr-FR" dirty="0"/>
              <a:t>(</a:t>
            </a:r>
            <a:r>
              <a:rPr lang="fr-FR" dirty="0">
                <a:hlinkClick r:id="rId3"/>
              </a:rPr>
              <a:t>pierre-jean.barlatier@edhec.edu</a:t>
            </a:r>
            <a:r>
              <a:rPr lang="fr-FR" dirty="0"/>
              <a:t> </a:t>
            </a:r>
            <a:r>
              <a:rPr lang="fr-FR" dirty="0">
                <a:hlinkClick r:id="rId4"/>
              </a:rPr>
              <a:t>/ </a:t>
            </a:r>
            <a:r>
              <a:rPr lang="fr-FR" dirty="0">
                <a:hlinkClick r:id="rId5"/>
              </a:rPr>
              <a:t>franck.debane@edhec.com</a:t>
            </a:r>
            <a:r>
              <a:rPr lang="fr-FR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This </a:t>
            </a:r>
            <a:r>
              <a:rPr lang="fr-FR" dirty="0" err="1"/>
              <a:t>detailed</a:t>
            </a:r>
            <a:r>
              <a:rPr lang="fr-FR" dirty="0"/>
              <a:t> brief </a:t>
            </a:r>
            <a:r>
              <a:rPr lang="fr-FR" dirty="0" err="1"/>
              <a:t>template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as an indication to help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prepare</a:t>
            </a:r>
            <a:r>
              <a:rPr lang="fr-FR" dirty="0"/>
              <a:t>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case (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/change/</a:t>
            </a:r>
            <a:r>
              <a:rPr lang="fr-FR" dirty="0" err="1"/>
              <a:t>delete</a:t>
            </a:r>
            <a:r>
              <a:rPr lang="fr-FR" dirty="0"/>
              <a:t> </a:t>
            </a:r>
            <a:r>
              <a:rPr lang="fr-FR" dirty="0" err="1"/>
              <a:t>chapters</a:t>
            </a:r>
            <a:r>
              <a:rPr lang="fr-FR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The </a:t>
            </a:r>
            <a:r>
              <a:rPr lang="fr-FR" dirty="0" err="1"/>
              <a:t>purpose</a:t>
            </a:r>
            <a:r>
              <a:rPr lang="fr-FR" dirty="0"/>
              <a:t> of </a:t>
            </a:r>
            <a:r>
              <a:rPr lang="fr-FR" dirty="0" err="1"/>
              <a:t>this</a:t>
            </a:r>
            <a:r>
              <a:rPr lang="fr-FR" dirty="0"/>
              <a:t> document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the keys to start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in a </a:t>
            </a:r>
            <a:r>
              <a:rPr lang="fr-FR" dirty="0" err="1"/>
              <a:t>specific</a:t>
            </a:r>
            <a:r>
              <a:rPr lang="fr-FR" dirty="0"/>
              <a:t> and relevant </a:t>
            </a:r>
            <a:r>
              <a:rPr lang="fr-FR" dirty="0" err="1"/>
              <a:t>framework</a:t>
            </a:r>
            <a:endParaRPr lang="fr-FR" dirty="0"/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All information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in English</a:t>
            </a:r>
            <a:r>
              <a:rPr lang="fr-FR" dirty="0"/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875F42-9BB6-82B1-CE63-DF27F067E87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96CD-12E5-EDC1-78CE-D5ECECFCE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Context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E2F8BA9-48F5-99D6-B084-75511F334F74}"/>
              </a:ext>
            </a:extLst>
          </p:cNvPr>
          <p:cNvSpPr txBox="1"/>
          <p:nvPr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11031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83C491C-19DB-ED2A-F5E5-ED1D090789CF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Montserrat" panose="00000500000000000000" pitchFamily="2" charset="0"/>
              </a:rPr>
              <a:t>The Challenge : </a:t>
            </a:r>
            <a:br>
              <a:rPr lang="en-US" sz="2000" b="1" dirty="0">
                <a:latin typeface="Montserrat" panose="00000500000000000000" pitchFamily="2" charset="0"/>
              </a:rPr>
            </a:br>
            <a:r>
              <a:rPr lang="en-US" sz="2000" b="1" dirty="0" err="1">
                <a:latin typeface="Montserrat" panose="00000500000000000000" pitchFamily="2" charset="0"/>
              </a:rPr>
              <a:t>xxxxxxxxxxxxx</a:t>
            </a:r>
            <a:r>
              <a:rPr lang="en-US" sz="2000" b="1" dirty="0">
                <a:latin typeface="Montserrat" panose="00000500000000000000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549292-4156-0B8A-9CD8-4D027E653F8B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196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69088-1CB9-16FC-517F-D72C47006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Case </a:t>
            </a:r>
            <a:r>
              <a:rPr lang="fr-FR" b="1" dirty="0" err="1"/>
              <a:t>Moodboard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5A61DF-6739-92C9-00AA-53B938606C6C}"/>
              </a:ext>
            </a:extLst>
          </p:cNvPr>
          <p:cNvSpPr txBox="1"/>
          <p:nvPr/>
        </p:nvSpPr>
        <p:spPr>
          <a:xfrm>
            <a:off x="1074082" y="1184644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12385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16F6C-A896-9722-6EBF-67A0AC530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Where</a:t>
            </a:r>
            <a:r>
              <a:rPr lang="fr-FR" b="1" dirty="0"/>
              <a:t> to start?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FCEC48-43B3-E000-6977-FE30F4CA847B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Blip>
                <a:blip r:embed="rId2"/>
              </a:buBlip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clues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1447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F3FBF-972A-694A-F105-505FB0738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Contact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3B442-5630-341C-7580-ABF229444C7F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[Include mails of the managers in charge so that the students can contact them]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(20 min max. per team)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</p:spTree>
    <p:extLst>
      <p:ext uri="{BB962C8B-B14F-4D97-AF65-F5344CB8AC3E}">
        <p14:creationId xmlns:p14="http://schemas.microsoft.com/office/powerpoint/2010/main" val="2337559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411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Arial</vt:lpstr>
      <vt:lpstr>Calibri</vt:lpstr>
      <vt:lpstr>Courier New</vt:lpstr>
      <vt:lpstr>Montserrat</vt:lpstr>
      <vt:lpstr>Thème Office</vt:lpstr>
      <vt:lpstr>Présentation PowerPoint</vt:lpstr>
      <vt:lpstr>[Notes for managers]</vt:lpstr>
      <vt:lpstr>Context</vt:lpstr>
      <vt:lpstr>Présentation PowerPoint</vt:lpstr>
      <vt:lpstr>Case Moodboard</vt:lpstr>
      <vt:lpstr>Where to start?</vt:lpstr>
      <vt:lpstr>Contact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NEDJAR Samia</dc:creator>
  <cp:lastModifiedBy>NEDJAR Samia</cp:lastModifiedBy>
  <cp:revision>13</cp:revision>
  <dcterms:created xsi:type="dcterms:W3CDTF">2023-08-03T10:18:53Z</dcterms:created>
  <dcterms:modified xsi:type="dcterms:W3CDTF">2024-06-28T12:47:16Z</dcterms:modified>
</cp:coreProperties>
</file>